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1"/>
  </p:notesMasterIdLst>
  <p:handoutMasterIdLst>
    <p:handoutMasterId r:id="rId22"/>
  </p:handoutMasterIdLst>
  <p:sldIdLst>
    <p:sldId id="261" r:id="rId3"/>
    <p:sldId id="268" r:id="rId4"/>
    <p:sldId id="269" r:id="rId5"/>
    <p:sldId id="271" r:id="rId6"/>
    <p:sldId id="278" r:id="rId7"/>
    <p:sldId id="276" r:id="rId8"/>
    <p:sldId id="277" r:id="rId9"/>
    <p:sldId id="287" r:id="rId10"/>
    <p:sldId id="282" r:id="rId11"/>
    <p:sldId id="283" r:id="rId12"/>
    <p:sldId id="280" r:id="rId13"/>
    <p:sldId id="284" r:id="rId14"/>
    <p:sldId id="281" r:id="rId15"/>
    <p:sldId id="285" r:id="rId16"/>
    <p:sldId id="286" r:id="rId17"/>
    <p:sldId id="274" r:id="rId18"/>
    <p:sldId id="275" r:id="rId19"/>
    <p:sldId id="288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19-12-2018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19-12-2018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C9F60-41EE-4FD8-8540-B5CCC28DE3D2}" type="datetime1">
              <a:rPr lang="nl-BE" smtClean="0"/>
              <a:t>19/12/2018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4AE3-B956-4B1F-B580-6FCB7B0633CF}" type="datetime1">
              <a:rPr lang="nl-BE" smtClean="0"/>
              <a:t>19/12/2018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ABCA-AE94-44CB-ACA1-7D0288AA35CF}" type="datetime1">
              <a:rPr lang="nl-BE" smtClean="0"/>
              <a:t>19/12/2018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B6F7-663B-46F2-B7A7-74B973C5AD21}" type="datetime1">
              <a:rPr lang="nl-BE" smtClean="0"/>
              <a:t>19/12/2018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494C-1566-4E7A-AC5A-ED3C6D94257A}" type="datetime1">
              <a:rPr lang="nl-BE" smtClean="0"/>
              <a:t>19/12/2018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777-AD2D-4757-893D-81C6803927A0}" type="datetime1">
              <a:rPr lang="nl-BE" smtClean="0"/>
              <a:t>19/12/2018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42CF-59D9-4C5B-9BC2-4C773953FABD}" type="datetime1">
              <a:rPr lang="nl-BE" smtClean="0"/>
              <a:t>19/12/2018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67FE-3B11-4DAD-9487-A07FE45C14ED}" type="datetime1">
              <a:rPr lang="nl-BE" smtClean="0"/>
              <a:t>19/12/2018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B8D9-5B18-4518-A490-902E00A75A38}" type="datetime1">
              <a:rPr lang="nl-BE" smtClean="0"/>
              <a:t>19/12/2018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FDC5-1D76-44BF-B971-AB3F5484807C}" type="datetime1">
              <a:rPr lang="nl-BE" smtClean="0"/>
              <a:t>19/12/2018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07603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93BC05E-5841-405F-91B9-1547EFB78079}" type="datetime1">
              <a:rPr lang="nl-BE" smtClean="0"/>
              <a:t>19/12/2018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2800" y="6207603"/>
            <a:ext cx="4993739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1ste bachelor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58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FD958227-4669-443F-8C03-E9B322E77B54}" type="datetime1">
              <a:rPr lang="nl-BE" smtClean="0"/>
              <a:t>19/12/2018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3339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1ste bachelor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Biologische Data Analyse</a:t>
            </a:r>
            <a:br>
              <a:rPr lang="nl-BE" dirty="0"/>
            </a:br>
            <a:r>
              <a:rPr lang="nl-BE" dirty="0"/>
              <a:t>App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542270"/>
            <a:ext cx="6672527" cy="730188"/>
          </a:xfrm>
        </p:spPr>
        <p:txBody>
          <a:bodyPr>
            <a:normAutofit/>
          </a:bodyPr>
          <a:lstStyle/>
          <a:p>
            <a:r>
              <a:rPr lang="nl-NL" dirty="0"/>
              <a:t>Door Robin, Toon &amp; Marthe</a:t>
            </a:r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B1A107B9-57F1-435C-8F5F-33C9D10B03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383" r="17383"/>
          <a:stretch>
            <a:fillRect/>
          </a:stretch>
        </p:blipFill>
        <p:spPr>
          <a:xfrm>
            <a:off x="7159625" y="1073150"/>
            <a:ext cx="4368800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C0D4DAD-72A0-410A-88EB-46DD6C831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Indicators lokaliseren en kwantificeren</a:t>
            </a:r>
          </a:p>
          <a:p>
            <a:r>
              <a:rPr lang="nl-BE" dirty="0"/>
              <a:t>2 soorten</a:t>
            </a:r>
          </a:p>
          <a:p>
            <a:r>
              <a:rPr lang="nl-BE" dirty="0"/>
              <a:t>RGB omvormen naar HSV</a:t>
            </a:r>
          </a:p>
          <a:p>
            <a:r>
              <a:rPr lang="nl-NL" dirty="0"/>
              <a:t>Percentage indicator = </a:t>
            </a:r>
            <a:br>
              <a:rPr lang="nl-NL" dirty="0"/>
            </a:br>
            <a:r>
              <a:rPr lang="nl-NL" u="sng" dirty="0"/>
              <a:t># indicatorpixels </a:t>
            </a:r>
            <a:br>
              <a:rPr lang="nl-NL" u="sng" dirty="0"/>
            </a:br>
            <a:r>
              <a:rPr lang="nl-NL" dirty="0"/>
              <a:t># bloedklonterpixels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E5D17BC-BA4C-45E3-AC9F-6F82FA1A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44A67E4-90BC-43CA-A61E-1CA47B9D5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B37703-5AE8-4558-A19C-EE347B89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0403"/>
            <a:ext cx="11041200" cy="1152000"/>
          </a:xfrm>
        </p:spPr>
        <p:txBody>
          <a:bodyPr/>
          <a:lstStyle/>
          <a:p>
            <a:r>
              <a:rPr lang="nl-BE" dirty="0"/>
              <a:t>Lokalisatie van de indicator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D2BEA73-2DAB-49E9-8D08-BB010AA2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63" y="2450237"/>
            <a:ext cx="3258515" cy="330693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97120D3-7572-4868-A568-923A74122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153" y="2388093"/>
            <a:ext cx="3605382" cy="36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8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24E4FB-158E-4106-B9F5-0B8AD246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00" y="1197000"/>
            <a:ext cx="11041200" cy="4464000"/>
          </a:xfrm>
        </p:spPr>
        <p:txBody>
          <a:bodyPr>
            <a:normAutofit/>
          </a:bodyPr>
          <a:lstStyle/>
          <a:p>
            <a:r>
              <a:rPr lang="nl-NL" dirty="0"/>
              <a:t>Alle kleuren voorstellen op cirkel</a:t>
            </a:r>
          </a:p>
          <a:p>
            <a:r>
              <a:rPr lang="nl-NL" b="1" dirty="0" err="1"/>
              <a:t>H</a:t>
            </a:r>
            <a:r>
              <a:rPr lang="nl-NL" dirty="0" err="1"/>
              <a:t>ue</a:t>
            </a:r>
            <a:r>
              <a:rPr lang="nl-NL" b="1" dirty="0" err="1"/>
              <a:t>S</a:t>
            </a:r>
            <a:r>
              <a:rPr lang="nl-NL" dirty="0" err="1"/>
              <a:t>aturation</a:t>
            </a:r>
            <a:r>
              <a:rPr lang="nl-NL" b="1" dirty="0" err="1"/>
              <a:t>V</a:t>
            </a:r>
            <a:r>
              <a:rPr lang="nl-NL" dirty="0" err="1"/>
              <a:t>alue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10EF5F0-A376-4817-8386-5DE96C02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5BF513-ACC9-4D17-AE00-35063E93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1305D8D-9D16-4AC6-9AD9-38C87825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Lokalisatie van de indicator: HSV kleurenmodel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DD9643A-C89E-4665-98DD-43D87D9C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00" y="1222561"/>
            <a:ext cx="5718642" cy="45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4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8E40A74-3A32-4B23-B479-3D6AC8E0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56718F-D3B2-4965-9F36-5ABAF507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FD175DF-1F70-47EF-9D65-E86ED4F6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D0F7481A-6EDF-4A71-ABB2-2A8A27B70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149" y="47761"/>
            <a:ext cx="3238876" cy="298393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5B2C404-FCA3-45B4-981A-F039545AFC99}"/>
              </a:ext>
            </a:extLst>
          </p:cNvPr>
          <p:cNvSpPr txBox="1"/>
          <p:nvPr/>
        </p:nvSpPr>
        <p:spPr>
          <a:xfrm>
            <a:off x="1405557" y="2749020"/>
            <a:ext cx="204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RGB R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CA6920-DF1A-4FA3-9041-A673841F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95" y="11302"/>
            <a:ext cx="3238877" cy="2983939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08F290AF-81F4-4FDD-835F-650A5BC6B495}"/>
              </a:ext>
            </a:extLst>
          </p:cNvPr>
          <p:cNvSpPr txBox="1"/>
          <p:nvPr/>
        </p:nvSpPr>
        <p:spPr>
          <a:xfrm>
            <a:off x="5532156" y="2713462"/>
            <a:ext cx="2201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RGB G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2985D99E-83F8-4476-B818-AA4ABA57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254" y="35227"/>
            <a:ext cx="3160458" cy="29116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B1D4F8C7-2C30-4AF2-8B87-8143DD0F169D}"/>
              </a:ext>
            </a:extLst>
          </p:cNvPr>
          <p:cNvSpPr txBox="1"/>
          <p:nvPr/>
        </p:nvSpPr>
        <p:spPr>
          <a:xfrm>
            <a:off x="8691239" y="2590351"/>
            <a:ext cx="26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	</a:t>
            </a:r>
            <a:r>
              <a:rPr lang="nl-BE" sz="1000" dirty="0"/>
              <a:t>RGB B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D3DDA70-A0F7-447E-8B3D-337327CC0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07" y="2995241"/>
            <a:ext cx="3307128" cy="3046818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C86B47A-4449-496C-B100-1EF3B88B2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268" y="2946919"/>
            <a:ext cx="3307129" cy="304681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719D2474-B7D9-41BD-905B-646B0F362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897" y="2872130"/>
            <a:ext cx="3307129" cy="3046818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58AD1B56-EB53-4BD1-8E2C-5B49834D6C98}"/>
              </a:ext>
            </a:extLst>
          </p:cNvPr>
          <p:cNvSpPr txBox="1"/>
          <p:nvPr/>
        </p:nvSpPr>
        <p:spPr>
          <a:xfrm>
            <a:off x="1553592" y="591894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HSV H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645B2439-B8C0-4244-B925-46CFDD56535F}"/>
              </a:ext>
            </a:extLst>
          </p:cNvPr>
          <p:cNvSpPr txBox="1"/>
          <p:nvPr/>
        </p:nvSpPr>
        <p:spPr>
          <a:xfrm>
            <a:off x="5532156" y="5733170"/>
            <a:ext cx="1225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HSV 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E48BF99-B616-4A63-A4E2-19CCCE6E4F45}"/>
              </a:ext>
            </a:extLst>
          </p:cNvPr>
          <p:cNvSpPr txBox="1"/>
          <p:nvPr/>
        </p:nvSpPr>
        <p:spPr>
          <a:xfrm>
            <a:off x="9766275" y="5659037"/>
            <a:ext cx="861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HSV V</a:t>
            </a:r>
          </a:p>
        </p:txBody>
      </p:sp>
    </p:spTree>
    <p:extLst>
      <p:ext uri="{BB962C8B-B14F-4D97-AF65-F5344CB8AC3E}">
        <p14:creationId xmlns:p14="http://schemas.microsoft.com/office/powerpoint/2010/main" val="219475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2A47C8B-5324-4189-B567-67CFDB927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53" y="1292015"/>
            <a:ext cx="11041200" cy="4464000"/>
          </a:xfrm>
        </p:spPr>
        <p:txBody>
          <a:bodyPr>
            <a:normAutofit/>
          </a:bodyPr>
          <a:lstStyle/>
          <a:p>
            <a:r>
              <a:rPr lang="nl-NL" dirty="0"/>
              <a:t>Manueel </a:t>
            </a:r>
            <a:r>
              <a:rPr lang="nl-NL" dirty="0" err="1"/>
              <a:t>threshold</a:t>
            </a:r>
            <a:r>
              <a:rPr lang="nl-NL" dirty="0"/>
              <a:t> bepalen voor elke afbeelding afzonderlijk</a:t>
            </a:r>
          </a:p>
          <a:p>
            <a:r>
              <a:rPr lang="nl-NL" dirty="0"/>
              <a:t>Algemene </a:t>
            </a:r>
            <a:r>
              <a:rPr lang="nl-NL" dirty="0" err="1"/>
              <a:t>threshold</a:t>
            </a:r>
            <a:r>
              <a:rPr lang="nl-NL" dirty="0"/>
              <a:t>: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363169E-E0D4-4C1C-BEB7-33586150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B0BA-0D6D-4575-B5A1-44244BFF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DA27140-81C7-4589-84D6-8949472B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Lokalisatie van de indicator: </a:t>
            </a:r>
            <a:r>
              <a:rPr lang="nl-BE" dirty="0" err="1"/>
              <a:t>Threshold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4ECFB03-A854-4A01-94CC-051B38F2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47" y="2150360"/>
            <a:ext cx="3822475" cy="3605655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0EA05B4-A390-409F-9FBF-0B9438B41D4B}"/>
              </a:ext>
            </a:extLst>
          </p:cNvPr>
          <p:cNvCxnSpPr/>
          <p:nvPr/>
        </p:nvCxnSpPr>
        <p:spPr>
          <a:xfrm>
            <a:off x="9423042" y="3081465"/>
            <a:ext cx="61255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53FE59C6-975F-4219-884F-0FC82E7366E6}"/>
              </a:ext>
            </a:extLst>
          </p:cNvPr>
          <p:cNvSpPr txBox="1"/>
          <p:nvPr/>
        </p:nvSpPr>
        <p:spPr>
          <a:xfrm>
            <a:off x="10035601" y="2875439"/>
            <a:ext cx="1216058" cy="375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: fouten</a:t>
            </a:r>
          </a:p>
        </p:txBody>
      </p:sp>
    </p:spTree>
    <p:extLst>
      <p:ext uri="{BB962C8B-B14F-4D97-AF65-F5344CB8AC3E}">
        <p14:creationId xmlns:p14="http://schemas.microsoft.com/office/powerpoint/2010/main" val="77076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1B0EE4-61DF-486D-A6B2-3AF127C8A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7000"/>
            <a:ext cx="11041200" cy="4464000"/>
          </a:xfrm>
        </p:spPr>
        <p:txBody>
          <a:bodyPr>
            <a:normAutofit/>
          </a:bodyPr>
          <a:lstStyle/>
          <a:p>
            <a:r>
              <a:rPr lang="nl-NL" dirty="0"/>
              <a:t>Statistische analyse op histogram van de HSV kleurwaarden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nl-NL" dirty="0"/>
              <a:t> Aanname: verkeerde pixels verschillen in kleur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nl-NL" dirty="0"/>
              <a:t> Verkeerde pixels minder voorkomen </a:t>
            </a:r>
          </a:p>
          <a:p>
            <a:r>
              <a:rPr lang="nl-NL" dirty="0"/>
              <a:t>Punt : frequentie van de pixels enorm stijgt </a:t>
            </a:r>
          </a:p>
          <a:p>
            <a:r>
              <a:rPr lang="nl-NL" dirty="0" err="1"/>
              <a:t>Thresholdwaarde</a:t>
            </a:r>
            <a:r>
              <a:rPr lang="nl-NL" dirty="0"/>
              <a:t> toeschuiven naar pieken </a:t>
            </a:r>
            <a:br>
              <a:rPr lang="nl-NL" dirty="0"/>
            </a:br>
            <a:r>
              <a:rPr lang="nl-NL" dirty="0"/>
              <a:t>(max van 2</a:t>
            </a:r>
            <a:r>
              <a:rPr lang="nl-NL" baseline="30000" dirty="0"/>
              <a:t>e</a:t>
            </a:r>
            <a:r>
              <a:rPr lang="nl-NL" dirty="0"/>
              <a:t> afgeleide naar </a:t>
            </a:r>
            <a:r>
              <a:rPr lang="nl-BE" dirty="0"/>
              <a:t>kleurwaarde)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6CEE008-5354-4E55-B840-8A1C2068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806DE1-24F7-4006-B9A8-55EDAB8C5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027253-5397-48D1-B742-E04F2097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Lokalisatie van de indicator: </a:t>
            </a:r>
            <a:r>
              <a:rPr lang="nl-BE" dirty="0" err="1"/>
              <a:t>Threshold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A6F6A9F-01FF-48C4-8728-7238B1F3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60" y="2027305"/>
            <a:ext cx="5460927" cy="40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67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08D7D26-7971-4A1E-991C-6456B2CE6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35" y="1341157"/>
            <a:ext cx="11041200" cy="4464000"/>
          </a:xfrm>
        </p:spPr>
        <p:txBody>
          <a:bodyPr/>
          <a:lstStyle/>
          <a:p>
            <a:r>
              <a:rPr lang="nl-NL" dirty="0"/>
              <a:t>Filteren &amp; morfologisch sluiten van de pixels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F34EC73-5483-4D7C-9B54-B22AC586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C52A7B-047F-4CFD-9125-5BAE56BD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7FFCC69-86CA-4258-A16D-E65ECB15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Lokalisatie van de indicator: </a:t>
            </a:r>
            <a:r>
              <a:rPr lang="nl-BE" dirty="0" err="1"/>
              <a:t>Threshold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7AEE22A-5CC5-4B48-B154-B78C093E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81" y="1915160"/>
            <a:ext cx="4500703" cy="423706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4CDC1C0-E4F6-49D5-8F9F-7FC31BAD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40" y="1915160"/>
            <a:ext cx="4350636" cy="41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14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F65FDD-C66C-487E-8016-A05DCE37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80" y="1084500"/>
            <a:ext cx="11041200" cy="4464000"/>
          </a:xfrm>
        </p:spPr>
        <p:txBody>
          <a:bodyPr>
            <a:normAutofit/>
          </a:bodyPr>
          <a:lstStyle/>
          <a:p>
            <a:r>
              <a:rPr lang="nl-NL" dirty="0"/>
              <a:t>Afbeelding ingeven </a:t>
            </a:r>
          </a:p>
          <a:p>
            <a:r>
              <a:rPr lang="nl-NL" dirty="0"/>
              <a:t>1</a:t>
            </a:r>
            <a:r>
              <a:rPr lang="nl-NL" baseline="30000" dirty="0"/>
              <a:t>e</a:t>
            </a:r>
            <a:r>
              <a:rPr lang="nl-NL" dirty="0"/>
              <a:t> fase: afbeelding bijsnijden en achtergrond ruisvrij maken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M</a:t>
            </a:r>
            <a:r>
              <a:rPr lang="nl-NL" dirty="0"/>
              <a:t>anueel </a:t>
            </a:r>
            <a:r>
              <a:rPr lang="nl-NL" dirty="0" err="1"/>
              <a:t>threshold</a:t>
            </a:r>
            <a:r>
              <a:rPr lang="nl-NL" dirty="0"/>
              <a:t> bijwerken</a:t>
            </a:r>
          </a:p>
          <a:p>
            <a:r>
              <a:rPr lang="nl-NL" dirty="0"/>
              <a:t>2</a:t>
            </a:r>
            <a:r>
              <a:rPr lang="nl-NL" baseline="30000" dirty="0"/>
              <a:t>e</a:t>
            </a:r>
            <a:r>
              <a:rPr lang="nl-NL" dirty="0"/>
              <a:t> fase: kleurenanalyse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T</a:t>
            </a:r>
            <a:r>
              <a:rPr lang="nl-NL" dirty="0"/>
              <a:t>ransformatie andere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Manuele s</a:t>
            </a:r>
            <a:r>
              <a:rPr lang="nl-NL" dirty="0"/>
              <a:t>electie indicator</a:t>
            </a:r>
          </a:p>
          <a:p>
            <a:r>
              <a:rPr lang="nl-NL" dirty="0"/>
              <a:t>Volledige map bewerken</a:t>
            </a:r>
            <a:br>
              <a:rPr lang="nl-NL" dirty="0"/>
            </a:br>
            <a:r>
              <a:rPr lang="nl-NL" dirty="0"/>
              <a:t>en opslaan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A339878-AD64-4BCF-89E3-D5A01304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91AF07-2F0D-4BD8-8986-088077DC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7B6BA9-00E2-4DFF-8EB3-1526EED0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Gebruiksvriendelijke applicatie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320E59A-B1B7-4A2D-8060-F8A5EA6B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67" y="2401477"/>
            <a:ext cx="7484533" cy="38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7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7A4BA6-D84B-4014-8F41-B0F6868C3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Opdracht geslaagd</a:t>
            </a:r>
          </a:p>
          <a:p>
            <a:r>
              <a:rPr lang="nl-BE" dirty="0"/>
              <a:t>Hopelijk bruikbaar in wetenschappelijk onderzoek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E252F2C-17DE-49AF-85A3-20D7B032A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EAC9A1-5ABF-4D5F-A0E8-4890895B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758DF6D-88D5-48BD-8FFC-0C995363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</p:spTree>
    <p:extLst>
      <p:ext uri="{BB962C8B-B14F-4D97-AF65-F5344CB8AC3E}">
        <p14:creationId xmlns:p14="http://schemas.microsoft.com/office/powerpoint/2010/main" val="119428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8F127B-2683-4F57-9B0C-85ED3408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C395F9-66EB-45F5-A277-AE7880B5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DBF68A6-D086-4DED-909C-049ED3FE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06557DF-6AA9-4C30-BB75-8DA7D9E3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Bedankt voor jullie aandacht!</a:t>
            </a:r>
          </a:p>
        </p:txBody>
      </p:sp>
    </p:spTree>
    <p:extLst>
      <p:ext uri="{BB962C8B-B14F-4D97-AF65-F5344CB8AC3E}">
        <p14:creationId xmlns:p14="http://schemas.microsoft.com/office/powerpoint/2010/main" val="407973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B75AD45-0821-4E40-A207-74A0833A5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Beroertes</a:t>
            </a:r>
          </a:p>
          <a:p>
            <a:r>
              <a:rPr lang="nl-BE" dirty="0"/>
              <a:t>Bloedklonter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93ABB60-70EA-4D95-8384-64C0D125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B61C031-495E-437B-BE2A-644EC9E5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4B4AE75-7842-4217-B4F5-A4C546AB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79FADF6-CD61-4774-ADF8-5FEAEDD7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3" y="1487842"/>
            <a:ext cx="3530921" cy="415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5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DC87866-E6B9-4FDE-97A9-C45356A1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Inleiding</a:t>
            </a:r>
          </a:p>
          <a:p>
            <a:r>
              <a:rPr lang="nl-BE" dirty="0"/>
              <a:t>Klantenvereisten &amp; Ontwerpspecificatie</a:t>
            </a:r>
          </a:p>
          <a:p>
            <a:r>
              <a:rPr lang="nl-BE" dirty="0"/>
              <a:t>Onze aanpak:</a:t>
            </a:r>
          </a:p>
          <a:p>
            <a:pPr lvl="1"/>
            <a:r>
              <a:rPr lang="nl-BE" dirty="0"/>
              <a:t>Achtergrondverwijdering</a:t>
            </a:r>
          </a:p>
          <a:p>
            <a:pPr lvl="2"/>
            <a:r>
              <a:rPr lang="nl-BE" dirty="0" err="1"/>
              <a:t>Threshold</a:t>
            </a:r>
            <a:endParaRPr lang="nl-BE" dirty="0"/>
          </a:p>
          <a:p>
            <a:pPr lvl="2"/>
            <a:r>
              <a:rPr lang="nl-BE" dirty="0"/>
              <a:t>Ruisfilter</a:t>
            </a:r>
          </a:p>
          <a:p>
            <a:pPr lvl="1"/>
            <a:r>
              <a:rPr lang="nl-BE" dirty="0"/>
              <a:t>Lokalisatie van de indicator</a:t>
            </a:r>
          </a:p>
          <a:p>
            <a:pPr lvl="2"/>
            <a:r>
              <a:rPr lang="nl-BE" dirty="0"/>
              <a:t>HSV kleurmodel</a:t>
            </a:r>
          </a:p>
          <a:p>
            <a:pPr lvl="2"/>
            <a:r>
              <a:rPr lang="nl-BE" dirty="0" err="1"/>
              <a:t>Threshold</a:t>
            </a:r>
            <a:endParaRPr lang="nl-BE" dirty="0"/>
          </a:p>
          <a:p>
            <a:pPr lvl="1"/>
            <a:r>
              <a:rPr lang="nl-BE" dirty="0"/>
              <a:t>Gebruiksvriendelijke applicatie</a:t>
            </a:r>
          </a:p>
          <a:p>
            <a:r>
              <a:rPr lang="nl-BE" dirty="0"/>
              <a:t>Resultaten</a:t>
            </a:r>
          </a:p>
          <a:p>
            <a:pPr marL="0" indent="0">
              <a:buNone/>
            </a:pPr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04830E-4B4B-4EE7-8025-7ACAF930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4CF6BD0-D6C9-4B1F-9DEB-F2A4BC1D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3C58BCB-A3A2-449D-B98D-9F08B56A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250348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EE4E09E-42FD-43A3-8D21-0B323B3F2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547446"/>
            <a:ext cx="11041200" cy="4572554"/>
          </a:xfrm>
        </p:spPr>
        <p:txBody>
          <a:bodyPr>
            <a:normAutofit/>
          </a:bodyPr>
          <a:lstStyle/>
          <a:p>
            <a:r>
              <a:rPr lang="nl-BE" dirty="0"/>
              <a:t>Automatisch verwerken van afbeeldingen</a:t>
            </a:r>
          </a:p>
          <a:p>
            <a:r>
              <a:rPr lang="nl-BE" dirty="0"/>
              <a:t>Kleurenanalyse</a:t>
            </a:r>
          </a:p>
          <a:p>
            <a:r>
              <a:rPr lang="nl-BE" dirty="0"/>
              <a:t>Gebruiksvriendelijke App 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010E55A-CFCB-4211-BBCC-7D56592F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0A7B17-3039-454C-8465-0C69C2AF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E185935-33C8-46B5-9079-FEFB021A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Klantenvereisten en ontwerpspecificaties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AB8F043-8301-4DAA-9F3D-113FA3AD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68" y="1359036"/>
            <a:ext cx="5307932" cy="47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9EB20E-DBDC-47D0-ACB7-B587244F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Vuiligheid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nl-BE" dirty="0"/>
              <a:t>Luchtbellen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nl-BE" dirty="0"/>
              <a:t>Verkleuringen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F2A17E-643C-41E3-9180-8588FAAA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E1CB-9192-42FE-939C-B1C4CC64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E43126-BF26-4383-A10E-83411924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Achtergrondverwijdering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B8E7274-DDE9-41AC-88CC-BC4D6827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649" y="1321619"/>
            <a:ext cx="7706077" cy="47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5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8807C98-458D-4DC0-BD49-9CCBD8523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7000"/>
            <a:ext cx="11041200" cy="4464000"/>
          </a:xfrm>
        </p:spPr>
        <p:txBody>
          <a:bodyPr>
            <a:normAutofit/>
          </a:bodyPr>
          <a:lstStyle/>
          <a:p>
            <a:r>
              <a:rPr lang="nl-NL" dirty="0"/>
              <a:t>Achtergrond (wit) vs. bloedklonter (grijs) </a:t>
            </a:r>
          </a:p>
          <a:p>
            <a:r>
              <a:rPr lang="nl-NL" dirty="0"/>
              <a:t>Histogram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35039AC-4227-4367-BE56-853902E48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4DC273-E0F1-4508-BD23-0761F80C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10CE9CE-45B9-4E65-BFA7-7F3A0603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Achtergrondverwijdering : </a:t>
            </a:r>
            <a:r>
              <a:rPr lang="nl-BE" dirty="0" err="1"/>
              <a:t>Threshold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BEDC301-6230-4093-90A9-A492D16A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2" y="2207480"/>
            <a:ext cx="3395433" cy="33303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30BB3DA-1D39-4B1C-966D-09F79E03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91" y="2109826"/>
            <a:ext cx="4769459" cy="390035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1837F88-F0BA-4942-80D7-92549D10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550" y="2349000"/>
            <a:ext cx="3415023" cy="33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86C1A32-EEF4-49A8-B5A9-3A598B55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05585"/>
            <a:ext cx="11041200" cy="4464000"/>
          </a:xfrm>
        </p:spPr>
        <p:txBody>
          <a:bodyPr>
            <a:normAutofit/>
          </a:bodyPr>
          <a:lstStyle/>
          <a:p>
            <a:r>
              <a:rPr lang="nl-NL" dirty="0"/>
              <a:t>Kleine groepen witte pixels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zwarte pixels (ruis)</a:t>
            </a:r>
          </a:p>
          <a:p>
            <a:r>
              <a:rPr lang="nl-NL" dirty="0"/>
              <a:t>Kleine groepen zwarte pixels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 door witte pixels (holtes)</a:t>
            </a:r>
          </a:p>
          <a:p>
            <a:r>
              <a:rPr lang="nl-NL" dirty="0"/>
              <a:t>Afbeelding bijsnijden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B7F0FDA-337B-441C-ABF5-E742F74F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4152D20-E00D-43AA-B9C1-6FB62DD0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CAF5B3-799D-47CD-B9B8-9268BED7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Achtergrondverwijdering: Ruisfilter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25590C-62DA-44FE-9725-7ECDA9D9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5" y="2547643"/>
            <a:ext cx="3777393" cy="365996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B29A86C-E6E5-461D-909B-919E24AE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39" y="2552688"/>
            <a:ext cx="3777393" cy="36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B9E6F4-843F-471A-8F4F-2F47D25A2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1ste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3791A0C-95C4-4689-B5EC-26266FF6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42DE67F-7290-4A12-839A-820C4596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A5CED85-8B45-49EE-8610-0BE3FBE4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94"/>
            <a:ext cx="7373802" cy="3598927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F093098A-F130-49F8-96FC-82E945DA8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2640" y="1118732"/>
            <a:ext cx="4607794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8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7E758A8-BEDC-455F-8A48-5FDEB0890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236" y="1433821"/>
            <a:ext cx="3653527" cy="2926285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D7313F0-76B1-449C-BFB5-D08F3532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2de bachelor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DA8499-5546-4B2C-927E-020401D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E66A818-F962-4CE4-8DBA-AB8DDFFD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Uitzonderingen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0BE9696-AD55-427A-AE78-1C3C1068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988" y="1433821"/>
            <a:ext cx="3542191" cy="28078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87451FB-221D-4997-B13B-AFE4CEC2B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920" y="-326397"/>
            <a:ext cx="4618950" cy="65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38682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292</Words>
  <Application>Microsoft Office PowerPoint</Application>
  <PresentationFormat>Breedbeeld</PresentationFormat>
  <Paragraphs>108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Wingdings</vt:lpstr>
      <vt:lpstr>KU Leuven</vt:lpstr>
      <vt:lpstr>KU Leuven Sedes</vt:lpstr>
      <vt:lpstr>Biologische Data Analyse App</vt:lpstr>
      <vt:lpstr>Inleiding</vt:lpstr>
      <vt:lpstr>Inhoud</vt:lpstr>
      <vt:lpstr>Klantenvereisten en ontwerpspecificaties</vt:lpstr>
      <vt:lpstr>Achtergrondverwijdering</vt:lpstr>
      <vt:lpstr>Achtergrondverwijdering : Threshold</vt:lpstr>
      <vt:lpstr>Achtergrondverwijdering: Ruisfilter</vt:lpstr>
      <vt:lpstr>PowerPoint-presentatie</vt:lpstr>
      <vt:lpstr>Uitzonderingen</vt:lpstr>
      <vt:lpstr>Lokalisatie van de indicator</vt:lpstr>
      <vt:lpstr>Lokalisatie van de indicator: HSV kleurenmodel</vt:lpstr>
      <vt:lpstr>PowerPoint-presentatie</vt:lpstr>
      <vt:lpstr>Lokalisatie van de indicator: Threshold</vt:lpstr>
      <vt:lpstr>Lokalisatie van de indicator: Threshold</vt:lpstr>
      <vt:lpstr>Lokalisatie van de indicator: Threshold</vt:lpstr>
      <vt:lpstr>Gebruiksvriendelijke applicatie</vt:lpstr>
      <vt:lpstr>Resultaten</vt:lpstr>
      <vt:lpstr>Bedankt voor jullie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2018-12-19T08:41:07Z</dcterms:modified>
</cp:coreProperties>
</file>